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sldIdLst>
    <p:sldId id="258" r:id="rId2"/>
    <p:sldId id="260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78" r:id="rId11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13"/>
      <p:bold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나눔명조" panose="02020603020101020101" pitchFamily="18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Nanum Gothic" panose="020D0604000000000000" pitchFamily="34" charset="-127"/>
      <p:regular r:id="rId25"/>
      <p:bold r:id="rId26"/>
    </p:embeddedFont>
    <p:embeddedFont>
      <p:font typeface="Nanum Gothic ExtraBold" panose="020D0604000000000000" pitchFamily="34" charset="-127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94808"/>
  </p:normalViewPr>
  <p:slideViewPr>
    <p:cSldViewPr snapToGrid="0" showGuides="1">
      <p:cViewPr varScale="1">
        <p:scale>
          <a:sx n="159" d="100"/>
          <a:sy n="159" d="100"/>
        </p:scale>
        <p:origin x="200" y="132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7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644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003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8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47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52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B897-5C25-424D-98EE-5B3BAC6A4761}" type="datetimeFigureOut">
              <a:rPr lang="ko-KR" altLang="en-US" smtClean="0"/>
              <a:t>2020. 3. 6.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28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873185" y="3312576"/>
            <a:ext cx="5397632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 머신 러닝 모델 에디터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학과</a:t>
            </a:r>
            <a:r>
              <a:rPr lang="en-US" altLang="ko-KR">
                <a:solidFill>
                  <a:schemeClr val="bg1"/>
                </a:solidFill>
              </a:rPr>
              <a:t>:</a:t>
            </a:r>
            <a:r>
              <a:rPr lang="ko-KR" altLang="en-US">
                <a:solidFill>
                  <a:schemeClr val="bg1"/>
                </a:solidFill>
              </a:rPr>
              <a:t> 정보통신 공학과</a:t>
            </a:r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1777C15-71D7-4120-84C0-70865F882342}"/>
              </a:ext>
            </a:extLst>
          </p:cNvPr>
          <p:cNvGrpSpPr/>
          <p:nvPr/>
        </p:nvGrpSpPr>
        <p:grpSpPr>
          <a:xfrm>
            <a:off x="3092502" y="2767731"/>
            <a:ext cx="533400" cy="533400"/>
            <a:chOff x="3324660" y="2260889"/>
            <a:chExt cx="533400" cy="5334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5E66C7-1C0B-4F73-9F07-3F68F6BE1078}"/>
                </a:ext>
              </a:extLst>
            </p:cNvPr>
            <p:cNvSpPr/>
            <p:nvPr/>
          </p:nvSpPr>
          <p:spPr>
            <a:xfrm>
              <a:off x="3324660" y="2260889"/>
              <a:ext cx="533400" cy="533400"/>
            </a:xfrm>
            <a:prstGeom prst="ellipse">
              <a:avLst/>
            </a:prstGeom>
            <a:solidFill>
              <a:srgbClr val="335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BA57B3-CC18-4819-8D4F-BD4B605D82FE}"/>
                </a:ext>
              </a:extLst>
            </p:cNvPr>
            <p:cNvSpPr txBox="1"/>
            <p:nvPr/>
          </p:nvSpPr>
          <p:spPr>
            <a:xfrm>
              <a:off x="3369246" y="2337129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01</a:t>
              </a:r>
              <a:endParaRPr lang="ko-KR" altLang="en-US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AF67F3B-9532-4E76-891A-B463815852A8}"/>
              </a:ext>
            </a:extLst>
          </p:cNvPr>
          <p:cNvGrpSpPr/>
          <p:nvPr/>
        </p:nvGrpSpPr>
        <p:grpSpPr>
          <a:xfrm>
            <a:off x="2482905" y="4239344"/>
            <a:ext cx="533400" cy="533400"/>
            <a:chOff x="2715063" y="3732502"/>
            <a:chExt cx="533400" cy="53340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9FF6E83-9283-4BD9-97D2-038E88F44FE5}"/>
                </a:ext>
              </a:extLst>
            </p:cNvPr>
            <p:cNvSpPr/>
            <p:nvPr/>
          </p:nvSpPr>
          <p:spPr>
            <a:xfrm>
              <a:off x="2715063" y="3732502"/>
              <a:ext cx="533400" cy="533400"/>
            </a:xfrm>
            <a:prstGeom prst="ellipse">
              <a:avLst/>
            </a:prstGeom>
            <a:solidFill>
              <a:srgbClr val="335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DFB331-C46A-4E8B-8929-F37137DA5A79}"/>
                </a:ext>
              </a:extLst>
            </p:cNvPr>
            <p:cNvSpPr txBox="1"/>
            <p:nvPr/>
          </p:nvSpPr>
          <p:spPr>
            <a:xfrm>
              <a:off x="2772349" y="3812839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02</a:t>
              </a:r>
              <a:endParaRPr lang="ko-KR" altLang="en-US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0CE59B7-83F2-4C32-8EA7-B5403DB56D35}"/>
              </a:ext>
            </a:extLst>
          </p:cNvPr>
          <p:cNvGrpSpPr/>
          <p:nvPr/>
        </p:nvGrpSpPr>
        <p:grpSpPr>
          <a:xfrm>
            <a:off x="3670488" y="2799133"/>
            <a:ext cx="755335" cy="470762"/>
            <a:chOff x="4033274" y="1900402"/>
            <a:chExt cx="755335" cy="47076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018220-A270-4846-BECD-D8D74E6BE12D}"/>
                </a:ext>
              </a:extLst>
            </p:cNvPr>
            <p:cNvSpPr txBox="1"/>
            <p:nvPr/>
          </p:nvSpPr>
          <p:spPr>
            <a:xfrm>
              <a:off x="4033274" y="1900402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구성도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F97F06D-8720-4A7C-B4D9-1C2382CF504D}"/>
                </a:ext>
              </a:extLst>
            </p:cNvPr>
            <p:cNvSpPr txBox="1"/>
            <p:nvPr/>
          </p:nvSpPr>
          <p:spPr>
            <a:xfrm>
              <a:off x="4033274" y="2155720"/>
              <a:ext cx="6751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제작 구성도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EB14CBC-EB0B-4185-B781-558805D657BC}"/>
              </a:ext>
            </a:extLst>
          </p:cNvPr>
          <p:cNvGrpSpPr/>
          <p:nvPr/>
        </p:nvGrpSpPr>
        <p:grpSpPr>
          <a:xfrm>
            <a:off x="3036520" y="4250558"/>
            <a:ext cx="1542410" cy="470762"/>
            <a:chOff x="4033274" y="1900402"/>
            <a:chExt cx="1542410" cy="47076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D8DC53-74E4-47C7-B57F-E24A6BD4027E}"/>
                </a:ext>
              </a:extLst>
            </p:cNvPr>
            <p:cNvSpPr txBox="1"/>
            <p:nvPr/>
          </p:nvSpPr>
          <p:spPr>
            <a:xfrm>
              <a:off x="4033274" y="1900402"/>
              <a:ext cx="1327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시나리오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5CDB21C-0E0F-4FCD-B92B-CF56DB8ABF55}"/>
                </a:ext>
              </a:extLst>
            </p:cNvPr>
            <p:cNvSpPr txBox="1"/>
            <p:nvPr/>
          </p:nvSpPr>
          <p:spPr>
            <a:xfrm>
              <a:off x="4033274" y="2155720"/>
              <a:ext cx="15424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사용자가 사용했을 때의 시나리오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91563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구성도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8C164-8E2B-B840-964F-92B4FA60D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65" y="1507334"/>
            <a:ext cx="645414" cy="6454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C9EECD-F9A4-8645-B8D9-4F0FCD089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01" y="1500984"/>
            <a:ext cx="645414" cy="6454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26A9D4-B5B6-5E4B-91AA-DDF6FD209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7" y="1500984"/>
            <a:ext cx="645414" cy="645414"/>
          </a:xfrm>
          <a:prstGeom prst="rect">
            <a:avLst/>
          </a:prstGeom>
        </p:spPr>
      </p:pic>
      <p:pic>
        <p:nvPicPr>
          <p:cNvPr id="9" name="그림 8" descr="창문이(가) 표시된 사진&#10;&#10;자동 생성된 설명">
            <a:extLst>
              <a:ext uri="{FF2B5EF4-FFF2-40B4-BE49-F238E27FC236}">
                <a16:creationId xmlns:a16="http://schemas.microsoft.com/office/drawing/2014/main" id="{3306EE8A-69CF-FB48-87B5-3F3708B6C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7" y="3262272"/>
            <a:ext cx="878675" cy="878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37EEB6-DC95-5B44-A846-578095695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689" y="3134832"/>
            <a:ext cx="1784297" cy="11335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2BBD62-16F9-6440-897C-9EF902162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932" y="902255"/>
            <a:ext cx="1402504" cy="1169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27EB5B-AA16-AC45-B6C7-6848FED7A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184" y="3106968"/>
            <a:ext cx="1270000" cy="1168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005D76-431A-8247-B3E0-9CC197FF37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6820" y="5344003"/>
            <a:ext cx="2385425" cy="9827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0B9759-8E7E-D941-A5E7-3E87C4102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2767" y="5292962"/>
            <a:ext cx="1110306" cy="1110306"/>
          </a:xfrm>
          <a:prstGeom prst="rect">
            <a:avLst/>
          </a:prstGeom>
        </p:spPr>
      </p:pic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985B9230-91C6-FF49-A7A9-CAF9261D32E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1165432" y="2302632"/>
            <a:ext cx="1109524" cy="809757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F5131D99-EB46-0C42-81E4-F4BBBF3858C3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5400000">
            <a:off x="758475" y="2703239"/>
            <a:ext cx="1115874" cy="2193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8BB86E87-CC2F-7545-A50B-CE99EB4ABAD2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rot="16200000" flipH="1">
            <a:off x="354692" y="2301649"/>
            <a:ext cx="1115874" cy="805371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5AF2608-FDA7-8C46-BF53-2115DE0067F1}"/>
              </a:ext>
            </a:extLst>
          </p:cNvPr>
          <p:cNvGrpSpPr/>
          <p:nvPr/>
        </p:nvGrpSpPr>
        <p:grpSpPr>
          <a:xfrm>
            <a:off x="4932150" y="2284489"/>
            <a:ext cx="362692" cy="715892"/>
            <a:chOff x="5025334" y="1954318"/>
            <a:chExt cx="482743" cy="952852"/>
          </a:xfrm>
        </p:grpSpPr>
        <p:cxnSp>
          <p:nvCxnSpPr>
            <p:cNvPr id="56" name="꺾인 연결선[E] 55">
              <a:extLst>
                <a:ext uri="{FF2B5EF4-FFF2-40B4-BE49-F238E27FC236}">
                  <a16:creationId xmlns:a16="http://schemas.microsoft.com/office/drawing/2014/main" id="{5E446F42-566F-7541-AEA5-730928CF8D0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48909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[E] 56">
              <a:extLst>
                <a:ext uri="{FF2B5EF4-FFF2-40B4-BE49-F238E27FC236}">
                  <a16:creationId xmlns:a16="http://schemas.microsoft.com/office/drawing/2014/main" id="{C7560A66-2A86-C841-9726-B1BA70A5DB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1650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CF58C0E-6BAA-ED4B-8A55-612B2860E46D}"/>
              </a:ext>
            </a:extLst>
          </p:cNvPr>
          <p:cNvGrpSpPr/>
          <p:nvPr/>
        </p:nvGrpSpPr>
        <p:grpSpPr>
          <a:xfrm rot="16200000">
            <a:off x="2057415" y="3426212"/>
            <a:ext cx="282192" cy="540769"/>
            <a:chOff x="2576022" y="2399536"/>
            <a:chExt cx="282192" cy="540769"/>
          </a:xfrm>
        </p:grpSpPr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0E108428-30FA-6545-B1FE-233CBFCCE3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A5DCC5EC-84F9-CA40-831D-59FD5A250A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E88A2E9-B1A6-0E46-BF6C-49FCA3C0C50C}"/>
              </a:ext>
            </a:extLst>
          </p:cNvPr>
          <p:cNvGrpSpPr/>
          <p:nvPr/>
        </p:nvGrpSpPr>
        <p:grpSpPr>
          <a:xfrm rot="7862750">
            <a:off x="3825938" y="4673786"/>
            <a:ext cx="952852" cy="371907"/>
            <a:chOff x="4808450" y="4243503"/>
            <a:chExt cx="952852" cy="371907"/>
          </a:xfrm>
        </p:grpSpPr>
        <p:cxnSp>
          <p:nvCxnSpPr>
            <p:cNvPr id="63" name="꺾인 연결선[E] 62">
              <a:extLst>
                <a:ext uri="{FF2B5EF4-FFF2-40B4-BE49-F238E27FC236}">
                  <a16:creationId xmlns:a16="http://schemas.microsoft.com/office/drawing/2014/main" id="{5AB47B8E-99D9-DB40-AA3E-9DBC388FE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450" y="424350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꺾인 연결선[E] 63">
              <a:extLst>
                <a:ext uri="{FF2B5EF4-FFF2-40B4-BE49-F238E27FC236}">
                  <a16:creationId xmlns:a16="http://schemas.microsoft.com/office/drawing/2014/main" id="{427BBEE5-8022-F94F-AB6F-124F0564B8D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08450" y="4615408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E9D54F4-B4BC-7A42-8DD4-C7E2D41A7632}"/>
              </a:ext>
            </a:extLst>
          </p:cNvPr>
          <p:cNvGrpSpPr/>
          <p:nvPr/>
        </p:nvGrpSpPr>
        <p:grpSpPr>
          <a:xfrm rot="16200000">
            <a:off x="3856665" y="3321056"/>
            <a:ext cx="282192" cy="654331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F9AE47A0-C953-BD42-B889-EF1E6F4535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FD4B7674-459A-464E-A1B4-86AEA90C4B2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8EE52AB-F001-DB4B-80D3-AC1CED43C817}"/>
              </a:ext>
            </a:extLst>
          </p:cNvPr>
          <p:cNvGrpSpPr/>
          <p:nvPr/>
        </p:nvGrpSpPr>
        <p:grpSpPr>
          <a:xfrm rot="13737250" flipH="1">
            <a:off x="5582749" y="4673787"/>
            <a:ext cx="952852" cy="371907"/>
            <a:chOff x="4808450" y="4243503"/>
            <a:chExt cx="952852" cy="371907"/>
          </a:xfrm>
        </p:grpSpPr>
        <p:cxnSp>
          <p:nvCxnSpPr>
            <p:cNvPr id="104" name="꺾인 연결선[E] 103">
              <a:extLst>
                <a:ext uri="{FF2B5EF4-FFF2-40B4-BE49-F238E27FC236}">
                  <a16:creationId xmlns:a16="http://schemas.microsoft.com/office/drawing/2014/main" id="{C8AD78D8-3545-A640-80E1-B2F3FAD3E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450" y="424350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CE5B557B-C7E0-BA40-923E-FF0C7534D3D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08450" y="4615408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CE82C06-6AFB-724D-BC0C-E825CB6704E3}"/>
              </a:ext>
            </a:extLst>
          </p:cNvPr>
          <p:cNvGrpSpPr/>
          <p:nvPr/>
        </p:nvGrpSpPr>
        <p:grpSpPr>
          <a:xfrm>
            <a:off x="4410934" y="915251"/>
            <a:ext cx="1420577" cy="1138441"/>
            <a:chOff x="4721795" y="3648221"/>
            <a:chExt cx="801878" cy="777570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27E83CC8-5DFD-D548-B89C-B7D5F2B4E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795" y="3648221"/>
              <a:ext cx="777570" cy="77757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F9E74DF-9A40-D547-860C-4B7CE52E0C6A}"/>
                </a:ext>
              </a:extLst>
            </p:cNvPr>
            <p:cNvSpPr txBox="1"/>
            <p:nvPr/>
          </p:nvSpPr>
          <p:spPr>
            <a:xfrm>
              <a:off x="4949221" y="3908678"/>
              <a:ext cx="574452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i="1">
                  <a:solidFill>
                    <a:schemeClr val="bg1"/>
                  </a:solidFill>
                </a:rPr>
                <a:t>Learning</a:t>
              </a:r>
              <a:endParaRPr kumimoji="1" lang="ko-Kore-KR" altLang="en-US" b="1" i="1">
                <a:solidFill>
                  <a:schemeClr val="bg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952A22-0AEC-E941-8A05-A2A4FC970C35}"/>
              </a:ext>
            </a:extLst>
          </p:cNvPr>
          <p:cNvGrpSpPr/>
          <p:nvPr/>
        </p:nvGrpSpPr>
        <p:grpSpPr>
          <a:xfrm rot="16200000">
            <a:off x="6362319" y="3160170"/>
            <a:ext cx="282192" cy="1053806"/>
            <a:chOff x="2576022" y="2399536"/>
            <a:chExt cx="282192" cy="540769"/>
          </a:xfrm>
        </p:grpSpPr>
        <p:cxnSp>
          <p:nvCxnSpPr>
            <p:cNvPr id="111" name="꺾인 연결선[E] 110">
              <a:extLst>
                <a:ext uri="{FF2B5EF4-FFF2-40B4-BE49-F238E27FC236}">
                  <a16:creationId xmlns:a16="http://schemas.microsoft.com/office/drawing/2014/main" id="{0F338050-1201-A54D-8DC1-D28C5FA1D6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[E] 111">
              <a:extLst>
                <a:ext uri="{FF2B5EF4-FFF2-40B4-BE49-F238E27FC236}">
                  <a16:creationId xmlns:a16="http://schemas.microsoft.com/office/drawing/2014/main" id="{95F70144-01B0-9C44-AF01-28FACD3062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6480A00-3A64-9B4D-97D3-8FC92C51EBE2}"/>
              </a:ext>
            </a:extLst>
          </p:cNvPr>
          <p:cNvGrpSpPr/>
          <p:nvPr/>
        </p:nvGrpSpPr>
        <p:grpSpPr>
          <a:xfrm rot="16200000">
            <a:off x="6431475" y="964054"/>
            <a:ext cx="282192" cy="1053806"/>
            <a:chOff x="2576022" y="2399536"/>
            <a:chExt cx="282192" cy="540769"/>
          </a:xfrm>
        </p:grpSpPr>
        <p:cxnSp>
          <p:nvCxnSpPr>
            <p:cNvPr id="114" name="꺾인 연결선[E] 113">
              <a:extLst>
                <a:ext uri="{FF2B5EF4-FFF2-40B4-BE49-F238E27FC236}">
                  <a16:creationId xmlns:a16="http://schemas.microsoft.com/office/drawing/2014/main" id="{F05CB4B8-4D7E-DC41-ACCC-72FC6F02B2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53D4FB9E-CA44-7249-914B-D5C97D92752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F3F46D2-2CD4-4F4F-9077-C10CAFC62531}"/>
              </a:ext>
            </a:extLst>
          </p:cNvPr>
          <p:cNvGrpSpPr/>
          <p:nvPr/>
        </p:nvGrpSpPr>
        <p:grpSpPr>
          <a:xfrm>
            <a:off x="4481621" y="3122327"/>
            <a:ext cx="1377514" cy="1138441"/>
            <a:chOff x="4721795" y="3648221"/>
            <a:chExt cx="777570" cy="777570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4EF83419-9E75-E440-89AA-7061349A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795" y="3648221"/>
              <a:ext cx="777570" cy="777570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6AD60AC-2ADF-5748-AC86-6A5CCA6A4D29}"/>
                </a:ext>
              </a:extLst>
            </p:cNvPr>
            <p:cNvSpPr txBox="1"/>
            <p:nvPr/>
          </p:nvSpPr>
          <p:spPr>
            <a:xfrm>
              <a:off x="5091196" y="3911579"/>
              <a:ext cx="407303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i="1">
                  <a:solidFill>
                    <a:schemeClr val="bg1"/>
                  </a:solidFill>
                </a:rPr>
                <a:t>Web</a:t>
              </a:r>
              <a:endParaRPr kumimoji="1" lang="ko-Kore-KR" altLang="en-US" b="1" i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0B77A17-172C-EE43-AEEF-6CF8BDC3C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" y="631135"/>
            <a:ext cx="5868000" cy="6445526"/>
          </a:xfrm>
          <a:prstGeom prst="rect">
            <a:avLst/>
          </a:prstGeom>
        </p:spPr>
      </p:pic>
      <p:pic>
        <p:nvPicPr>
          <p:cNvPr id="8" name="그림 7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C2734ED6-559E-4E43-A497-FC818F0C6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6" y="649214"/>
            <a:ext cx="5868000" cy="6445526"/>
          </a:xfrm>
          <a:prstGeom prst="rect">
            <a:avLst/>
          </a:prstGeom>
        </p:spPr>
      </p:pic>
      <p:pic>
        <p:nvPicPr>
          <p:cNvPr id="10" name="그림 9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ABDDFED0-36C8-274E-8FCF-6FCD2FBFD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8" y="631135"/>
            <a:ext cx="5868000" cy="6445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A9D3B-E82E-B34A-A948-6889708D56AB}"/>
              </a:ext>
            </a:extLst>
          </p:cNvPr>
          <p:cNvSpPr txBox="1"/>
          <p:nvPr/>
        </p:nvSpPr>
        <p:spPr>
          <a:xfrm>
            <a:off x="6735158" y="1138987"/>
            <a:ext cx="226374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자신이 원하는 학습 방법 선택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지도 학습</a:t>
            </a: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회귀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분류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비지도 학습</a:t>
            </a: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군집화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분포 추정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17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4C4130A4-9D0D-9F40-B146-668E23D5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10"/>
            <a:ext cx="5868000" cy="6445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79D87B-7AF6-8B4B-A794-01DCFBEF5A38}"/>
              </a:ext>
            </a:extLst>
          </p:cNvPr>
          <p:cNvSpPr txBox="1"/>
          <p:nvPr/>
        </p:nvSpPr>
        <p:spPr>
          <a:xfrm>
            <a:off x="5967663" y="1138987"/>
            <a:ext cx="3007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학습을 원하는 데이터 삽입</a:t>
            </a: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자신이 학습시키고 싶은 데이터들을 엑셀 파일 형태로 업로드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63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96BE96CC-E7CC-D842-9095-E3639A7B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620495"/>
            <a:ext cx="5868000" cy="644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1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모니터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D11851D5-AF13-DC4F-A8CE-26777327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7" y="619761"/>
            <a:ext cx="5866610" cy="6443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4470B2-A13F-5749-8E98-BBB8544DDE3F}"/>
              </a:ext>
            </a:extLst>
          </p:cNvPr>
          <p:cNvSpPr txBox="1"/>
          <p:nvPr/>
        </p:nvSpPr>
        <p:spPr>
          <a:xfrm>
            <a:off x="6192253" y="1147008"/>
            <a:ext cx="2814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상세한 데이터 선택 및 러닝 레이트를 조절</a:t>
            </a: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 선택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학습 횟수 결정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25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5" name="그림 4" descr="스크린샷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0209FC8B-B849-D74A-A078-6CE899C7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19760"/>
            <a:ext cx="5868000" cy="64455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687DEE-901B-644F-ABBB-C2C9A8E443D3}"/>
              </a:ext>
            </a:extLst>
          </p:cNvPr>
          <p:cNvSpPr txBox="1"/>
          <p:nvPr/>
        </p:nvSpPr>
        <p:spPr>
          <a:xfrm>
            <a:off x="6264442" y="1138987"/>
            <a:ext cx="27505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학습 시작</a:t>
            </a:r>
            <a:endParaRPr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웹을 통해 학습 진행 상태를 확인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그래프를 통해 데이터 손실량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기대 출력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실제 출력 값의 비교 가능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7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6129187-B155-5D42-BB6A-675DC5FC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29920"/>
            <a:ext cx="5868000" cy="64455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745972-A7A5-554F-8E38-EA6778192823}"/>
              </a:ext>
            </a:extLst>
          </p:cNvPr>
          <p:cNvSpPr txBox="1"/>
          <p:nvPr/>
        </p:nvSpPr>
        <p:spPr>
          <a:xfrm>
            <a:off x="6047874" y="1163050"/>
            <a:ext cx="29349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학습 완료</a:t>
            </a:r>
            <a:endParaRPr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URL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입력 값을 담아서 요청하면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XML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혹은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JSON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형식으로 값을 출력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8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2503</TotalTime>
  <Words>179</Words>
  <Application>Microsoft Macintosh PowerPoint</Application>
  <PresentationFormat>화면 슬라이드 쇼(4:3)</PresentationFormat>
  <Paragraphs>90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Calibri</vt:lpstr>
      <vt:lpstr>Nanum Gothic</vt:lpstr>
      <vt:lpstr>나눔명조</vt:lpstr>
      <vt:lpstr>Arial</vt:lpstr>
      <vt:lpstr>Wingdings</vt:lpstr>
      <vt:lpstr>나눔바른고딕</vt:lpstr>
      <vt:lpstr>맑은 고딕</vt:lpstr>
      <vt:lpstr>Nanum Gothic ExtraBold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황순호</cp:lastModifiedBy>
  <cp:revision>238</cp:revision>
  <dcterms:created xsi:type="dcterms:W3CDTF">2018-04-02T04:18:06Z</dcterms:created>
  <dcterms:modified xsi:type="dcterms:W3CDTF">2020-03-06T12:18:03Z</dcterms:modified>
</cp:coreProperties>
</file>